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66" r:id="rId4"/>
    <p:sldId id="261" r:id="rId5"/>
    <p:sldId id="262" r:id="rId6"/>
    <p:sldId id="263" r:id="rId7"/>
    <p:sldId id="264" r:id="rId8"/>
    <p:sldId id="265" r:id="rId9"/>
    <p:sldId id="260"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29" autoAdjust="0"/>
    <p:restoredTop sz="94660"/>
  </p:normalViewPr>
  <p:slideViewPr>
    <p:cSldViewPr snapToGrid="0">
      <p:cViewPr varScale="1">
        <p:scale>
          <a:sx n="65" d="100"/>
          <a:sy n="65" d="100"/>
        </p:scale>
        <p:origin x="38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01BA167E-071A-4821-9FFF-A291D5A2FFE1}" type="datetimeFigureOut">
              <a:rPr lang="ru-RU" smtClean="0"/>
              <a:t>04.11.2023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3034259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1BA167E-071A-4821-9FFF-A291D5A2FFE1}" type="datetimeFigureOut">
              <a:rPr lang="ru-RU" smtClean="0"/>
              <a:t>04.11.2023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1817385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1BA167E-071A-4821-9FFF-A291D5A2FFE1}" type="datetimeFigureOut">
              <a:rPr lang="ru-RU" smtClean="0"/>
              <a:t>04.11.2023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415734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1BA167E-071A-4821-9FFF-A291D5A2FFE1}" type="datetimeFigureOut">
              <a:rPr lang="ru-RU" smtClean="0"/>
              <a:t>04.11.2023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7167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01BA167E-071A-4821-9FFF-A291D5A2FFE1}" type="datetimeFigureOut">
              <a:rPr lang="ru-RU" smtClean="0"/>
              <a:t>04.11.2023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3670034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01BA167E-071A-4821-9FFF-A291D5A2FFE1}" type="datetimeFigureOut">
              <a:rPr lang="ru-RU" smtClean="0"/>
              <a:t>04.11.2023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249209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01BA167E-071A-4821-9FFF-A291D5A2FFE1}" type="datetimeFigureOut">
              <a:rPr lang="ru-RU" smtClean="0"/>
              <a:t>04.11.2023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352064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1BA167E-071A-4821-9FFF-A291D5A2FFE1}" type="datetimeFigureOut">
              <a:rPr lang="ru-RU" smtClean="0"/>
              <a:t>04.11.2023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3885080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A167E-071A-4821-9FFF-A291D5A2FFE1}" type="datetimeFigureOut">
              <a:rPr lang="ru-RU" smtClean="0"/>
              <a:t>04.11.2023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2749221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1BA167E-071A-4821-9FFF-A291D5A2FFE1}" type="datetimeFigureOut">
              <a:rPr lang="ru-RU" smtClean="0"/>
              <a:t>04.11.2023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321177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1BA167E-071A-4821-9FFF-A291D5A2FFE1}" type="datetimeFigureOut">
              <a:rPr lang="ru-RU" smtClean="0"/>
              <a:t>04.11.2023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3CBC5BD-04A8-419C-8976-54528C3B8F52}" type="slidenum">
              <a:rPr lang="ru-RU" smtClean="0"/>
              <a:t>‹#›</a:t>
            </a:fld>
            <a:endParaRPr lang="ru-RU"/>
          </a:p>
        </p:txBody>
      </p:sp>
    </p:spTree>
    <p:extLst>
      <p:ext uri="{BB962C8B-B14F-4D97-AF65-F5344CB8AC3E}">
        <p14:creationId xmlns:p14="http://schemas.microsoft.com/office/powerpoint/2010/main" val="2257228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A167E-071A-4821-9FFF-A291D5A2FFE1}" type="datetimeFigureOut">
              <a:rPr lang="ru-RU" smtClean="0"/>
              <a:t>04.11.2023</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BC5BD-04A8-419C-8976-54528C3B8F52}" type="slidenum">
              <a:rPr lang="ru-RU" smtClean="0"/>
              <a:t>‹#›</a:t>
            </a:fld>
            <a:endParaRPr lang="ru-RU"/>
          </a:p>
        </p:txBody>
      </p:sp>
    </p:spTree>
    <p:extLst>
      <p:ext uri="{BB962C8B-B14F-4D97-AF65-F5344CB8AC3E}">
        <p14:creationId xmlns:p14="http://schemas.microsoft.com/office/powerpoint/2010/main" val="265373396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natoliyKsh/coursework-fullstack-blog"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Coursework-</a:t>
            </a:r>
            <a:r>
              <a:rPr lang="en-US" dirty="0" err="1" smtClean="0"/>
              <a:t>fullstack</a:t>
            </a:r>
            <a:r>
              <a:rPr lang="en-US" dirty="0" smtClean="0"/>
              <a:t>-blog</a:t>
            </a:r>
            <a:br>
              <a:rPr lang="en-US" dirty="0" smtClean="0"/>
            </a:br>
            <a:endParaRPr lang="ru-RU" dirty="0"/>
          </a:p>
        </p:txBody>
      </p:sp>
      <p:sp>
        <p:nvSpPr>
          <p:cNvPr id="3" name="Подзаголовок 2"/>
          <p:cNvSpPr>
            <a:spLocks noGrp="1"/>
          </p:cNvSpPr>
          <p:nvPr>
            <p:ph type="subTitle" idx="1"/>
          </p:nvPr>
        </p:nvSpPr>
        <p:spPr>
          <a:xfrm>
            <a:off x="1022555" y="3352800"/>
            <a:ext cx="9724103" cy="3009157"/>
          </a:xfrm>
        </p:spPr>
        <p:txBody>
          <a:bodyPr>
            <a:normAutofit fontScale="92500" lnSpcReduction="20000"/>
          </a:bodyPr>
          <a:lstStyle/>
          <a:p>
            <a:endParaRPr lang="en-US" dirty="0" smtClean="0"/>
          </a:p>
          <a:p>
            <a:pPr algn="l"/>
            <a:r>
              <a:rPr lang="de-DE" dirty="0" err="1" smtClean="0"/>
              <a:t>Author</a:t>
            </a:r>
            <a:r>
              <a:rPr lang="en-GB" dirty="0" smtClean="0"/>
              <a:t>: </a:t>
            </a:r>
            <a:r>
              <a:rPr lang="en-GB" dirty="0" err="1" smtClean="0"/>
              <a:t>Anatoliy</a:t>
            </a:r>
            <a:r>
              <a:rPr lang="en-GB" dirty="0" smtClean="0"/>
              <a:t> </a:t>
            </a:r>
            <a:r>
              <a:rPr lang="en-GB" dirty="0" err="1" smtClean="0"/>
              <a:t>Kashin</a:t>
            </a:r>
            <a:r>
              <a:rPr lang="en-GB" dirty="0" smtClean="0"/>
              <a:t> </a:t>
            </a:r>
          </a:p>
          <a:p>
            <a:pPr algn="l"/>
            <a:r>
              <a:rPr lang="en-GB" dirty="0" smtClean="0"/>
              <a:t>Program: B.Sc. Computer science </a:t>
            </a:r>
          </a:p>
          <a:p>
            <a:pPr algn="l"/>
            <a:r>
              <a:rPr lang="en-GB" dirty="0" smtClean="0"/>
              <a:t>Matriculation Number: 9211007</a:t>
            </a:r>
          </a:p>
          <a:p>
            <a:pPr algn="l"/>
            <a:r>
              <a:rPr lang="en-GB" dirty="0" smtClean="0"/>
              <a:t>Course: </a:t>
            </a:r>
            <a:r>
              <a:rPr lang="en-US" dirty="0" smtClean="0"/>
              <a:t>PROJECT: JAVA AND WEB DEVELOPMENT(DLBCSPJWD)</a:t>
            </a:r>
            <a:endParaRPr lang="en-GB" dirty="0" smtClean="0"/>
          </a:p>
          <a:p>
            <a:pPr algn="l"/>
            <a:r>
              <a:rPr lang="en-GB" dirty="0" smtClean="0"/>
              <a:t>Tutor: </a:t>
            </a:r>
            <a:r>
              <a:rPr lang="en-US" dirty="0"/>
              <a:t>Holger </a:t>
            </a:r>
            <a:r>
              <a:rPr lang="en-US" dirty="0" err="1" smtClean="0"/>
              <a:t>Klus</a:t>
            </a:r>
            <a:endParaRPr lang="en-GB" dirty="0" smtClean="0"/>
          </a:p>
          <a:p>
            <a:pPr algn="l"/>
            <a:r>
              <a:rPr lang="en-GB" dirty="0" smtClean="0"/>
              <a:t>Date: 08.10.2023</a:t>
            </a:r>
            <a:endParaRPr lang="en-US" dirty="0"/>
          </a:p>
          <a:p>
            <a:pPr algn="l"/>
            <a:r>
              <a:rPr lang="en-US" dirty="0" smtClean="0"/>
              <a:t>GitHub repository</a:t>
            </a:r>
            <a:r>
              <a:rPr lang="ru-RU" dirty="0" smtClean="0"/>
              <a:t> </a:t>
            </a:r>
            <a:r>
              <a:rPr lang="en-US" dirty="0" smtClean="0"/>
              <a:t>link: </a:t>
            </a:r>
            <a:r>
              <a:rPr lang="en-US" dirty="0" smtClean="0">
                <a:hlinkClick r:id="rId2"/>
              </a:rPr>
              <a:t>https://github.com/AnatoliyKsh/coursework-fullstack-blog</a:t>
            </a:r>
            <a:endParaRPr lang="ru-RU" dirty="0"/>
          </a:p>
        </p:txBody>
      </p:sp>
      <p:cxnSp>
        <p:nvCxnSpPr>
          <p:cNvPr id="5" name="Прямая соединительная линия 4"/>
          <p:cNvCxnSpPr/>
          <p:nvPr/>
        </p:nvCxnSpPr>
        <p:spPr>
          <a:xfrm flipV="1">
            <a:off x="1455174" y="3303639"/>
            <a:ext cx="9212826" cy="4916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490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45460"/>
            <a:ext cx="10515600" cy="1325563"/>
          </a:xfrm>
        </p:spPr>
        <p:txBody>
          <a:bodyPr/>
          <a:lstStyle/>
          <a:p>
            <a:r>
              <a:rPr lang="en-US" dirty="0" smtClean="0"/>
              <a:t>Purpose </a:t>
            </a:r>
            <a:r>
              <a:rPr lang="en-US" dirty="0"/>
              <a:t>of the web </a:t>
            </a:r>
            <a:r>
              <a:rPr lang="en-US" dirty="0" smtClean="0"/>
              <a:t>application</a:t>
            </a:r>
            <a:endParaRPr lang="ru-RU" dirty="0"/>
          </a:p>
        </p:txBody>
      </p:sp>
      <p:sp>
        <p:nvSpPr>
          <p:cNvPr id="3" name="Объект 2"/>
          <p:cNvSpPr>
            <a:spLocks noGrp="1"/>
          </p:cNvSpPr>
          <p:nvPr>
            <p:ph idx="1"/>
          </p:nvPr>
        </p:nvSpPr>
        <p:spPr/>
        <p:txBody>
          <a:bodyPr/>
          <a:lstStyle/>
          <a:p>
            <a:pPr marL="0" indent="0">
              <a:buNone/>
            </a:pPr>
            <a:r>
              <a:rPr lang="en-US" dirty="0"/>
              <a:t>The purpose of this app is to provide a comfortable and easy-to-use blogging platform with posts, catering to a broad audience, especially focusing on influencers who wish to share their ideas and insights. However, it's not limited to just </a:t>
            </a:r>
            <a:r>
              <a:rPr lang="en-US" dirty="0" smtClean="0"/>
              <a:t>influencers</a:t>
            </a:r>
            <a:r>
              <a:rPr lang="de-DE" dirty="0"/>
              <a:t>,</a:t>
            </a:r>
            <a:r>
              <a:rPr lang="en-US" dirty="0" smtClean="0"/>
              <a:t> </a:t>
            </a:r>
            <a:r>
              <a:rPr lang="en-US" dirty="0"/>
              <a:t>anyone can utilize it to publish their thoughts, stories, or information</a:t>
            </a:r>
            <a:r>
              <a:rPr lang="en-US" dirty="0" smtClean="0"/>
              <a:t>.</a:t>
            </a:r>
          </a:p>
          <a:p>
            <a:pPr marL="0" indent="0">
              <a:buNone/>
            </a:pPr>
            <a:r>
              <a:rPr lang="en-US" dirty="0" smtClean="0"/>
              <a:t>This </a:t>
            </a:r>
            <a:r>
              <a:rPr lang="en-US" dirty="0"/>
              <a:t>application provides users with features that allow them to </a:t>
            </a:r>
            <a:r>
              <a:rPr lang="en-US" dirty="0" smtClean="0"/>
              <a:t>easily  </a:t>
            </a:r>
            <a:r>
              <a:rPr lang="en-US" dirty="0"/>
              <a:t>create and publish messages that can include both text and images</a:t>
            </a:r>
            <a:r>
              <a:rPr lang="en-US" dirty="0" smtClean="0"/>
              <a:t>. It can be easily edited or deleted. </a:t>
            </a:r>
            <a:endParaRPr lang="ru-RU" dirty="0"/>
          </a:p>
        </p:txBody>
      </p:sp>
    </p:spTree>
    <p:extLst>
      <p:ext uri="{BB962C8B-B14F-4D97-AF65-F5344CB8AC3E}">
        <p14:creationId xmlns:p14="http://schemas.microsoft.com/office/powerpoint/2010/main" val="215925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716026" y="1690688"/>
            <a:ext cx="5937081" cy="4042869"/>
          </a:xfrm>
          <a:prstGeom prst="rect">
            <a:avLst/>
          </a:prstGeom>
        </p:spPr>
      </p:pic>
      <p:pic>
        <p:nvPicPr>
          <p:cNvPr id="5" name="Рисунок 4"/>
          <p:cNvPicPr>
            <a:picLocks noChangeAspect="1"/>
          </p:cNvPicPr>
          <p:nvPr/>
        </p:nvPicPr>
        <p:blipFill>
          <a:blip r:embed="rId3"/>
          <a:stretch>
            <a:fillRect/>
          </a:stretch>
        </p:blipFill>
        <p:spPr>
          <a:xfrm>
            <a:off x="6726430" y="2011386"/>
            <a:ext cx="5465570" cy="3721737"/>
          </a:xfrm>
          <a:prstGeom prst="rect">
            <a:avLst/>
          </a:prstGeom>
        </p:spPr>
      </p:pic>
      <p:sp>
        <p:nvSpPr>
          <p:cNvPr id="7" name="TextBox 6"/>
          <p:cNvSpPr txBox="1"/>
          <p:nvPr/>
        </p:nvSpPr>
        <p:spPr>
          <a:xfrm>
            <a:off x="2324828" y="1389654"/>
            <a:ext cx="2330245" cy="369332"/>
          </a:xfrm>
          <a:prstGeom prst="rect">
            <a:avLst/>
          </a:prstGeom>
          <a:noFill/>
        </p:spPr>
        <p:txBody>
          <a:bodyPr wrap="square" rtlCol="0">
            <a:spAutoFit/>
          </a:bodyPr>
          <a:lstStyle/>
          <a:p>
            <a:r>
              <a:rPr lang="en-US" dirty="0" smtClean="0"/>
              <a:t>Functional chart</a:t>
            </a:r>
            <a:endParaRPr lang="ru-RU" dirty="0"/>
          </a:p>
        </p:txBody>
      </p:sp>
      <p:sp>
        <p:nvSpPr>
          <p:cNvPr id="8" name="TextBox 7"/>
          <p:cNvSpPr txBox="1"/>
          <p:nvPr/>
        </p:nvSpPr>
        <p:spPr>
          <a:xfrm>
            <a:off x="8330799" y="1412165"/>
            <a:ext cx="2949678" cy="369332"/>
          </a:xfrm>
          <a:prstGeom prst="rect">
            <a:avLst/>
          </a:prstGeom>
          <a:noFill/>
        </p:spPr>
        <p:txBody>
          <a:bodyPr wrap="square" rtlCol="0">
            <a:spAutoFit/>
          </a:bodyPr>
          <a:lstStyle/>
          <a:p>
            <a:r>
              <a:rPr lang="en-US" dirty="0" smtClean="0"/>
              <a:t>Technology chart</a:t>
            </a:r>
            <a:endParaRPr lang="ru-RU" dirty="0"/>
          </a:p>
        </p:txBody>
      </p:sp>
      <p:sp>
        <p:nvSpPr>
          <p:cNvPr id="10" name="Заголовок 1"/>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Architecture diagram</a:t>
            </a:r>
            <a:endParaRPr lang="ru-RU" sz="4000" dirty="0"/>
          </a:p>
        </p:txBody>
      </p:sp>
    </p:spTree>
    <p:extLst>
      <p:ext uri="{BB962C8B-B14F-4D97-AF65-F5344CB8AC3E}">
        <p14:creationId xmlns:p14="http://schemas.microsoft.com/office/powerpoint/2010/main" val="16267324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a:t>
            </a:r>
            <a:r>
              <a:rPr lang="en-US" dirty="0" smtClean="0"/>
              <a:t>echnology choice</a:t>
            </a:r>
            <a:endParaRPr lang="ru-RU" dirty="0"/>
          </a:p>
        </p:txBody>
      </p:sp>
      <p:sp>
        <p:nvSpPr>
          <p:cNvPr id="3" name="Объект 2"/>
          <p:cNvSpPr>
            <a:spLocks noGrp="1"/>
          </p:cNvSpPr>
          <p:nvPr>
            <p:ph idx="1"/>
          </p:nvPr>
        </p:nvSpPr>
        <p:spPr/>
        <p:txBody>
          <a:bodyPr/>
          <a:lstStyle/>
          <a:p>
            <a:r>
              <a:rPr lang="en-US" dirty="0" smtClean="0"/>
              <a:t>Frontend: SCSS, HTML, JSX, JS, React </a:t>
            </a:r>
            <a:r>
              <a:rPr lang="en-US" dirty="0" err="1" smtClean="0"/>
              <a:t>js</a:t>
            </a:r>
            <a:r>
              <a:rPr lang="en-US" dirty="0" smtClean="0"/>
              <a:t>, libraries: react-router-</a:t>
            </a:r>
            <a:r>
              <a:rPr lang="en-US" dirty="0" err="1" smtClean="0"/>
              <a:t>dom</a:t>
            </a:r>
            <a:r>
              <a:rPr lang="en-US" dirty="0" smtClean="0"/>
              <a:t>, </a:t>
            </a:r>
            <a:r>
              <a:rPr lang="en-US" dirty="0" err="1" smtClean="0"/>
              <a:t>redux</a:t>
            </a:r>
            <a:r>
              <a:rPr lang="en-US" dirty="0" smtClean="0"/>
              <a:t>, </a:t>
            </a:r>
            <a:r>
              <a:rPr lang="en-US" dirty="0" err="1" smtClean="0"/>
              <a:t>axios</a:t>
            </a:r>
            <a:r>
              <a:rPr lang="en-US" dirty="0" smtClean="0"/>
              <a:t>, MUI, react-markdown</a:t>
            </a:r>
          </a:p>
          <a:p>
            <a:r>
              <a:rPr lang="en-US" dirty="0" smtClean="0"/>
              <a:t>Backend: Node </a:t>
            </a:r>
            <a:r>
              <a:rPr lang="en-US" dirty="0" err="1" smtClean="0"/>
              <a:t>js</a:t>
            </a:r>
            <a:r>
              <a:rPr lang="en-US" dirty="0" smtClean="0"/>
              <a:t>, JS, </a:t>
            </a:r>
            <a:r>
              <a:rPr lang="en-US" dirty="0"/>
              <a:t>Express, </a:t>
            </a:r>
            <a:r>
              <a:rPr lang="en-US" dirty="0" smtClean="0"/>
              <a:t>libraries: </a:t>
            </a:r>
            <a:r>
              <a:rPr lang="en-US" dirty="0" err="1" smtClean="0"/>
              <a:t>bcrypt</a:t>
            </a:r>
            <a:r>
              <a:rPr lang="en-US" dirty="0" smtClean="0"/>
              <a:t>, mongoose</a:t>
            </a:r>
          </a:p>
          <a:p>
            <a:r>
              <a:rPr lang="en-US" dirty="0" err="1" smtClean="0"/>
              <a:t>DataBase</a:t>
            </a:r>
            <a:r>
              <a:rPr lang="en-US" dirty="0" smtClean="0"/>
              <a:t>: MongoDB</a:t>
            </a:r>
            <a:endParaRPr lang="ru-RU" dirty="0"/>
          </a:p>
        </p:txBody>
      </p:sp>
      <p:sp>
        <p:nvSpPr>
          <p:cNvPr id="4" name="Прямоугольник 3"/>
          <p:cNvSpPr/>
          <p:nvPr/>
        </p:nvSpPr>
        <p:spPr>
          <a:xfrm>
            <a:off x="583931" y="3930194"/>
            <a:ext cx="10841255" cy="2246769"/>
          </a:xfrm>
          <a:prstGeom prst="rect">
            <a:avLst/>
          </a:prstGeom>
        </p:spPr>
        <p:txBody>
          <a:bodyPr wrap="square">
            <a:spAutoFit/>
          </a:bodyPr>
          <a:lstStyle/>
          <a:p>
            <a:r>
              <a:rPr lang="en-US" sz="2800" dirty="0"/>
              <a:t>The choice of a REST API architecture for this blogging platform provides a scalable and flexible solution, allowing seamless communication between the </a:t>
            </a:r>
            <a:r>
              <a:rPr lang="en-US" sz="2800" dirty="0" smtClean="0"/>
              <a:t>frontend </a:t>
            </a:r>
            <a:r>
              <a:rPr lang="en-US" sz="2800" dirty="0"/>
              <a:t>and </a:t>
            </a:r>
            <a:r>
              <a:rPr lang="en-US" sz="2800" dirty="0" smtClean="0"/>
              <a:t>backend</a:t>
            </a:r>
            <a:r>
              <a:rPr lang="en-US" sz="2800" dirty="0"/>
              <a:t>. Its statelessness and simplicity make it conducive to efficient data transfer, enhancing the overall performance and user experience of the application.</a:t>
            </a:r>
          </a:p>
        </p:txBody>
      </p:sp>
    </p:spTree>
    <p:extLst>
      <p:ext uri="{BB962C8B-B14F-4D97-AF65-F5344CB8AC3E}">
        <p14:creationId xmlns:p14="http://schemas.microsoft.com/office/powerpoint/2010/main" val="2960829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9377516" cy="1325563"/>
          </a:xfrm>
        </p:spPr>
        <p:txBody>
          <a:bodyPr/>
          <a:lstStyle/>
          <a:p>
            <a:r>
              <a:rPr lang="en-US" dirty="0" smtClean="0"/>
              <a:t>Screenshots</a:t>
            </a:r>
            <a:endParaRPr lang="ru-RU" dirty="0"/>
          </a:p>
        </p:txBody>
      </p:sp>
      <p:pic>
        <p:nvPicPr>
          <p:cNvPr id="8" name="Объект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7709" y="1602198"/>
            <a:ext cx="5677038" cy="2661112"/>
          </a:xfrm>
        </p:spPr>
      </p:pic>
      <p:pic>
        <p:nvPicPr>
          <p:cNvPr id="9" name="Рисунок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0236" y="365125"/>
            <a:ext cx="3732430" cy="5692878"/>
          </a:xfrm>
          <a:prstGeom prst="rect">
            <a:avLst/>
          </a:prstGeom>
        </p:spPr>
      </p:pic>
      <p:sp>
        <p:nvSpPr>
          <p:cNvPr id="10" name="TextBox 9"/>
          <p:cNvSpPr txBox="1"/>
          <p:nvPr/>
        </p:nvSpPr>
        <p:spPr>
          <a:xfrm>
            <a:off x="570271" y="4837471"/>
            <a:ext cx="6459794" cy="923330"/>
          </a:xfrm>
          <a:prstGeom prst="rect">
            <a:avLst/>
          </a:prstGeom>
          <a:noFill/>
        </p:spPr>
        <p:txBody>
          <a:bodyPr wrap="square" rtlCol="0">
            <a:spAutoFit/>
          </a:bodyPr>
          <a:lstStyle/>
          <a:p>
            <a:pPr marL="342900" indent="-342900">
              <a:buAutoNum type="arabicParenR"/>
            </a:pPr>
            <a:r>
              <a:rPr lang="en-US" dirty="0" smtClean="0"/>
              <a:t>You can open the Blog page and see all published posts</a:t>
            </a:r>
          </a:p>
          <a:p>
            <a:pPr marL="342900" indent="-342900">
              <a:buAutoNum type="arabicParenR"/>
            </a:pPr>
            <a:r>
              <a:rPr lang="en-US" dirty="0" smtClean="0"/>
              <a:t>You can also open the "</a:t>
            </a:r>
            <a:r>
              <a:rPr lang="en-US" dirty="0" err="1" smtClean="0"/>
              <a:t>fullPost</a:t>
            </a:r>
            <a:r>
              <a:rPr lang="en-US" dirty="0" smtClean="0"/>
              <a:t>" page with all the information in the post</a:t>
            </a:r>
            <a:endParaRPr lang="ru-RU" dirty="0"/>
          </a:p>
        </p:txBody>
      </p:sp>
      <p:sp>
        <p:nvSpPr>
          <p:cNvPr id="11" name="TextBox 10"/>
          <p:cNvSpPr txBox="1"/>
          <p:nvPr/>
        </p:nvSpPr>
        <p:spPr>
          <a:xfrm>
            <a:off x="2890684" y="4263310"/>
            <a:ext cx="45719" cy="369332"/>
          </a:xfrm>
          <a:prstGeom prst="rect">
            <a:avLst/>
          </a:prstGeom>
          <a:noFill/>
        </p:spPr>
        <p:txBody>
          <a:bodyPr wrap="square" rtlCol="0">
            <a:spAutoFit/>
          </a:bodyPr>
          <a:lstStyle/>
          <a:p>
            <a:r>
              <a:rPr lang="en-US" dirty="0" smtClean="0"/>
              <a:t>1</a:t>
            </a:r>
            <a:endParaRPr lang="ru-RU" dirty="0"/>
          </a:p>
        </p:txBody>
      </p:sp>
      <p:sp>
        <p:nvSpPr>
          <p:cNvPr id="12" name="TextBox 11"/>
          <p:cNvSpPr txBox="1"/>
          <p:nvPr/>
        </p:nvSpPr>
        <p:spPr>
          <a:xfrm>
            <a:off x="9521068" y="6058003"/>
            <a:ext cx="45719" cy="369332"/>
          </a:xfrm>
          <a:prstGeom prst="rect">
            <a:avLst/>
          </a:prstGeom>
          <a:noFill/>
        </p:spPr>
        <p:txBody>
          <a:bodyPr wrap="square" rtlCol="0">
            <a:spAutoFit/>
          </a:bodyPr>
          <a:lstStyle/>
          <a:p>
            <a:r>
              <a:rPr lang="en-US" dirty="0" smtClean="0"/>
              <a:t>2</a:t>
            </a:r>
            <a:endParaRPr lang="ru-RU" dirty="0"/>
          </a:p>
        </p:txBody>
      </p:sp>
    </p:spTree>
    <p:extLst>
      <p:ext uri="{BB962C8B-B14F-4D97-AF65-F5344CB8AC3E}">
        <p14:creationId xmlns:p14="http://schemas.microsoft.com/office/powerpoint/2010/main" val="3003413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Screenshots</a:t>
            </a:r>
            <a:endParaRPr lang="ru-RU" dirty="0"/>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54845" y="365125"/>
            <a:ext cx="5745982" cy="2672480"/>
          </a:xfr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1599" y="3390184"/>
            <a:ext cx="5745049" cy="2695984"/>
          </a:xfrm>
          <a:prstGeom prst="rect">
            <a:avLst/>
          </a:prstGeom>
        </p:spPr>
      </p:pic>
      <p:sp>
        <p:nvSpPr>
          <p:cNvPr id="6" name="TextBox 5"/>
          <p:cNvSpPr txBox="1"/>
          <p:nvPr/>
        </p:nvSpPr>
        <p:spPr>
          <a:xfrm>
            <a:off x="5653537" y="4640826"/>
            <a:ext cx="45719" cy="369332"/>
          </a:xfrm>
          <a:prstGeom prst="rect">
            <a:avLst/>
          </a:prstGeom>
          <a:noFill/>
        </p:spPr>
        <p:txBody>
          <a:bodyPr wrap="square" rtlCol="0">
            <a:spAutoFit/>
          </a:bodyPr>
          <a:lstStyle/>
          <a:p>
            <a:r>
              <a:rPr lang="ru-RU" dirty="0" smtClean="0"/>
              <a:t>2</a:t>
            </a:r>
            <a:endParaRPr lang="ru-RU" dirty="0"/>
          </a:p>
        </p:txBody>
      </p:sp>
      <p:sp>
        <p:nvSpPr>
          <p:cNvPr id="7" name="TextBox 6"/>
          <p:cNvSpPr txBox="1"/>
          <p:nvPr/>
        </p:nvSpPr>
        <p:spPr>
          <a:xfrm>
            <a:off x="5607818" y="1506022"/>
            <a:ext cx="45719" cy="369332"/>
          </a:xfrm>
          <a:prstGeom prst="rect">
            <a:avLst/>
          </a:prstGeom>
          <a:noFill/>
        </p:spPr>
        <p:txBody>
          <a:bodyPr wrap="square" rtlCol="0">
            <a:spAutoFit/>
          </a:bodyPr>
          <a:lstStyle/>
          <a:p>
            <a:r>
              <a:rPr lang="ru-RU" dirty="0" smtClean="0"/>
              <a:t>1</a:t>
            </a:r>
            <a:endParaRPr lang="ru-RU" dirty="0"/>
          </a:p>
        </p:txBody>
      </p:sp>
      <p:sp>
        <p:nvSpPr>
          <p:cNvPr id="9" name="TextBox 8"/>
          <p:cNvSpPr txBox="1"/>
          <p:nvPr/>
        </p:nvSpPr>
        <p:spPr>
          <a:xfrm>
            <a:off x="521110" y="1875354"/>
            <a:ext cx="4503174" cy="1754326"/>
          </a:xfrm>
          <a:prstGeom prst="rect">
            <a:avLst/>
          </a:prstGeom>
          <a:noFill/>
        </p:spPr>
        <p:txBody>
          <a:bodyPr wrap="square" rtlCol="0">
            <a:spAutoFit/>
          </a:bodyPr>
          <a:lstStyle/>
          <a:p>
            <a:r>
              <a:rPr lang="en-US" dirty="0" smtClean="0"/>
              <a:t>1) </a:t>
            </a:r>
            <a:r>
              <a:rPr lang="en-US" dirty="0"/>
              <a:t>I</a:t>
            </a:r>
            <a:r>
              <a:rPr lang="en-US" dirty="0" smtClean="0"/>
              <a:t>f you have an account, you can log into your account by entering your data.</a:t>
            </a:r>
          </a:p>
          <a:p>
            <a:r>
              <a:rPr lang="en-US" dirty="0" smtClean="0"/>
              <a:t>2) If you do not have an account, you can create one in the specified form, after which the data will be sent to the database and you will be able to log into your account</a:t>
            </a:r>
            <a:endParaRPr lang="ru-RU" dirty="0"/>
          </a:p>
        </p:txBody>
      </p:sp>
    </p:spTree>
    <p:extLst>
      <p:ext uri="{BB962C8B-B14F-4D97-AF65-F5344CB8AC3E}">
        <p14:creationId xmlns:p14="http://schemas.microsoft.com/office/powerpoint/2010/main" val="3792880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Screenshots</a:t>
            </a:r>
            <a:endParaRPr lang="ru-RU" dirty="0"/>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0186" y="1690688"/>
            <a:ext cx="5868237" cy="2726285"/>
          </a:xfr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0607" y="729298"/>
            <a:ext cx="4550173" cy="3687675"/>
          </a:xfrm>
          <a:prstGeom prst="rect">
            <a:avLst/>
          </a:prstGeom>
        </p:spPr>
      </p:pic>
      <p:sp>
        <p:nvSpPr>
          <p:cNvPr id="7" name="TextBox 6"/>
          <p:cNvSpPr txBox="1"/>
          <p:nvPr/>
        </p:nvSpPr>
        <p:spPr>
          <a:xfrm>
            <a:off x="2841523" y="4416973"/>
            <a:ext cx="45719" cy="369332"/>
          </a:xfrm>
          <a:prstGeom prst="rect">
            <a:avLst/>
          </a:prstGeom>
          <a:noFill/>
        </p:spPr>
        <p:txBody>
          <a:bodyPr wrap="square" rtlCol="0">
            <a:spAutoFit/>
          </a:bodyPr>
          <a:lstStyle/>
          <a:p>
            <a:r>
              <a:rPr lang="en-US" dirty="0" smtClean="0"/>
              <a:t>1</a:t>
            </a:r>
            <a:endParaRPr lang="ru-RU" dirty="0"/>
          </a:p>
        </p:txBody>
      </p:sp>
      <p:sp>
        <p:nvSpPr>
          <p:cNvPr id="8" name="TextBox 7"/>
          <p:cNvSpPr txBox="1"/>
          <p:nvPr/>
        </p:nvSpPr>
        <p:spPr>
          <a:xfrm>
            <a:off x="9029649" y="4411814"/>
            <a:ext cx="45719" cy="369332"/>
          </a:xfrm>
          <a:prstGeom prst="rect">
            <a:avLst/>
          </a:prstGeom>
          <a:noFill/>
        </p:spPr>
        <p:txBody>
          <a:bodyPr wrap="square" rtlCol="0">
            <a:spAutoFit/>
          </a:bodyPr>
          <a:lstStyle/>
          <a:p>
            <a:r>
              <a:rPr lang="en-US" dirty="0" smtClean="0"/>
              <a:t>2</a:t>
            </a:r>
            <a:endParaRPr lang="ru-RU" dirty="0"/>
          </a:p>
        </p:txBody>
      </p:sp>
      <p:sp>
        <p:nvSpPr>
          <p:cNvPr id="9" name="TextBox 8"/>
          <p:cNvSpPr txBox="1"/>
          <p:nvPr/>
        </p:nvSpPr>
        <p:spPr>
          <a:xfrm>
            <a:off x="618852" y="4889301"/>
            <a:ext cx="5790904" cy="1200329"/>
          </a:xfrm>
          <a:prstGeom prst="rect">
            <a:avLst/>
          </a:prstGeom>
          <a:noFill/>
        </p:spPr>
        <p:txBody>
          <a:bodyPr wrap="square" rtlCol="0">
            <a:spAutoFit/>
          </a:bodyPr>
          <a:lstStyle/>
          <a:p>
            <a:r>
              <a:rPr lang="en-US" dirty="0" smtClean="0"/>
              <a:t>1)If you logged in you able to create a post or log out.</a:t>
            </a:r>
          </a:p>
          <a:p>
            <a:r>
              <a:rPr lang="en-US" dirty="0" smtClean="0"/>
              <a:t>2) After clicking the "Create Post" button, you will be taken to the "</a:t>
            </a:r>
            <a:r>
              <a:rPr lang="en-US" dirty="0" err="1" smtClean="0"/>
              <a:t>createPost</a:t>
            </a:r>
            <a:r>
              <a:rPr lang="en-US" dirty="0" smtClean="0"/>
              <a:t>" page where you can write your post with title, tag, text and photo.</a:t>
            </a:r>
            <a:endParaRPr lang="ru-RU" dirty="0"/>
          </a:p>
        </p:txBody>
      </p:sp>
    </p:spTree>
    <p:extLst>
      <p:ext uri="{BB962C8B-B14F-4D97-AF65-F5344CB8AC3E}">
        <p14:creationId xmlns:p14="http://schemas.microsoft.com/office/powerpoint/2010/main" val="4027925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Screenshots</a:t>
            </a:r>
            <a:endParaRPr lang="ru-RU" dirty="0"/>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3055" y="365125"/>
            <a:ext cx="5377164" cy="2517745"/>
          </a:xfr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3055" y="3214601"/>
            <a:ext cx="5377164" cy="2514944"/>
          </a:xfrm>
          <a:prstGeom prst="rect">
            <a:avLst/>
          </a:prstGeom>
        </p:spPr>
      </p:pic>
      <p:sp>
        <p:nvSpPr>
          <p:cNvPr id="6" name="TextBox 5"/>
          <p:cNvSpPr txBox="1"/>
          <p:nvPr/>
        </p:nvSpPr>
        <p:spPr>
          <a:xfrm>
            <a:off x="6096000" y="1439331"/>
            <a:ext cx="45719" cy="369332"/>
          </a:xfrm>
          <a:prstGeom prst="rect">
            <a:avLst/>
          </a:prstGeom>
          <a:noFill/>
        </p:spPr>
        <p:txBody>
          <a:bodyPr wrap="square" rtlCol="0">
            <a:spAutoFit/>
          </a:bodyPr>
          <a:lstStyle/>
          <a:p>
            <a:r>
              <a:rPr lang="en-US" dirty="0" smtClean="0"/>
              <a:t>1</a:t>
            </a:r>
            <a:endParaRPr lang="ru-RU" dirty="0"/>
          </a:p>
        </p:txBody>
      </p:sp>
      <p:sp>
        <p:nvSpPr>
          <p:cNvPr id="7" name="TextBox 6"/>
          <p:cNvSpPr txBox="1"/>
          <p:nvPr/>
        </p:nvSpPr>
        <p:spPr>
          <a:xfrm>
            <a:off x="6141719" y="4395019"/>
            <a:ext cx="45719" cy="369332"/>
          </a:xfrm>
          <a:prstGeom prst="rect">
            <a:avLst/>
          </a:prstGeom>
          <a:noFill/>
        </p:spPr>
        <p:txBody>
          <a:bodyPr wrap="square" rtlCol="0">
            <a:spAutoFit/>
          </a:bodyPr>
          <a:lstStyle/>
          <a:p>
            <a:r>
              <a:rPr lang="en-US" dirty="0" smtClean="0"/>
              <a:t>2</a:t>
            </a:r>
            <a:endParaRPr lang="ru-RU" dirty="0"/>
          </a:p>
        </p:txBody>
      </p:sp>
      <p:sp>
        <p:nvSpPr>
          <p:cNvPr id="8" name="TextBox 7"/>
          <p:cNvSpPr txBox="1"/>
          <p:nvPr/>
        </p:nvSpPr>
        <p:spPr>
          <a:xfrm>
            <a:off x="589935" y="1808663"/>
            <a:ext cx="4935794" cy="2031325"/>
          </a:xfrm>
          <a:prstGeom prst="rect">
            <a:avLst/>
          </a:prstGeom>
          <a:noFill/>
        </p:spPr>
        <p:txBody>
          <a:bodyPr wrap="square" rtlCol="0">
            <a:spAutoFit/>
          </a:bodyPr>
          <a:lstStyle/>
          <a:p>
            <a:r>
              <a:rPr lang="en-US" dirty="0" smtClean="0"/>
              <a:t>1) If you are logged in, you can open the post and on this page, edit the post by clicking the pen button in the right corner, which will take you to the “</a:t>
            </a:r>
            <a:r>
              <a:rPr lang="en-US" dirty="0" err="1" smtClean="0"/>
              <a:t>addPost</a:t>
            </a:r>
            <a:r>
              <a:rPr lang="en-US" dirty="0" smtClean="0"/>
              <a:t>” page with all the details of that post.</a:t>
            </a:r>
          </a:p>
          <a:p>
            <a:r>
              <a:rPr lang="en-US" dirty="0" smtClean="0"/>
              <a:t>2) You can also delete post by pressing the x button and confirming to delete the message.</a:t>
            </a:r>
            <a:endParaRPr lang="ru-RU" dirty="0"/>
          </a:p>
        </p:txBody>
      </p:sp>
    </p:spTree>
    <p:extLst>
      <p:ext uri="{BB962C8B-B14F-4D97-AF65-F5344CB8AC3E}">
        <p14:creationId xmlns:p14="http://schemas.microsoft.com/office/powerpoint/2010/main" val="41744475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1780" y="-214978"/>
            <a:ext cx="10515600" cy="1325563"/>
          </a:xfrm>
        </p:spPr>
        <p:txBody>
          <a:bodyPr/>
          <a:lstStyle/>
          <a:p>
            <a:r>
              <a:rPr lang="en-US" dirty="0" smtClean="0"/>
              <a:t>Screencast</a:t>
            </a:r>
            <a:endParaRPr lang="ru-RU" dirty="0"/>
          </a:p>
        </p:txBody>
      </p:sp>
      <p:pic>
        <p:nvPicPr>
          <p:cNvPr id="5" name="c4f02d98-0833-4a84-8554-66cca46782a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87360" y="753909"/>
            <a:ext cx="9704439" cy="5155014"/>
          </a:xfrm>
        </p:spPr>
      </p:pic>
    </p:spTree>
    <p:extLst>
      <p:ext uri="{BB962C8B-B14F-4D97-AF65-F5344CB8AC3E}">
        <p14:creationId xmlns:p14="http://schemas.microsoft.com/office/powerpoint/2010/main" val="28238461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540</TotalTime>
  <Words>448</Words>
  <Application>Microsoft Office PowerPoint</Application>
  <PresentationFormat>Широкоэкранный</PresentationFormat>
  <Paragraphs>41</Paragraphs>
  <Slides>9</Slides>
  <Notes>0</Notes>
  <HiddenSlides>0</HiddenSlides>
  <MMClips>1</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9</vt:i4>
      </vt:variant>
    </vt:vector>
  </HeadingPairs>
  <TitlesOfParts>
    <vt:vector size="13" baseType="lpstr">
      <vt:lpstr>Arial</vt:lpstr>
      <vt:lpstr>Calibri</vt:lpstr>
      <vt:lpstr>Calibri Light</vt:lpstr>
      <vt:lpstr>Office Theme</vt:lpstr>
      <vt:lpstr>Coursework-fullstack-blog </vt:lpstr>
      <vt:lpstr>Purpose of the web application</vt:lpstr>
      <vt:lpstr>Architecture diagram</vt:lpstr>
      <vt:lpstr>Technology choice</vt:lpstr>
      <vt:lpstr>Screenshots</vt:lpstr>
      <vt:lpstr>Screenshots</vt:lpstr>
      <vt:lpstr>Screenshots</vt:lpstr>
      <vt:lpstr>Screenshots</vt:lpstr>
      <vt:lpstr>Screencast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coursework-fullstack-blog </dc:title>
  <dc:creator>Анаолий Кашин</dc:creator>
  <cp:lastModifiedBy>Анаолий Кашин</cp:lastModifiedBy>
  <cp:revision>26</cp:revision>
  <dcterms:created xsi:type="dcterms:W3CDTF">2023-10-31T10:46:34Z</dcterms:created>
  <dcterms:modified xsi:type="dcterms:W3CDTF">2023-11-04T10:47:40Z</dcterms:modified>
</cp:coreProperties>
</file>